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83" r:id="rId5"/>
    <p:sldId id="260" r:id="rId6"/>
    <p:sldId id="261" r:id="rId7"/>
    <p:sldId id="287" r:id="rId8"/>
    <p:sldId id="262" r:id="rId9"/>
    <p:sldId id="281" r:id="rId10"/>
    <p:sldId id="263" r:id="rId11"/>
    <p:sldId id="264" r:id="rId12"/>
    <p:sldId id="265" r:id="rId13"/>
    <p:sldId id="266" r:id="rId14"/>
    <p:sldId id="270" r:id="rId15"/>
    <p:sldId id="267" r:id="rId16"/>
    <p:sldId id="268" r:id="rId17"/>
    <p:sldId id="271" r:id="rId18"/>
    <p:sldId id="272" r:id="rId19"/>
    <p:sldId id="280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>
      <p:cViewPr varScale="1">
        <p:scale>
          <a:sx n="93" d="100"/>
          <a:sy n="93" d="100"/>
        </p:scale>
        <p:origin x="5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54CD09-67E1-45D2-A20D-AA63FFCA90F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0AC9458-AF63-4D23-B226-A4D05283C3F2}">
      <dgm:prSet/>
      <dgm:spPr/>
      <dgm:t>
        <a:bodyPr/>
        <a:lstStyle/>
        <a:p>
          <a:r>
            <a:rPr lang="en-US"/>
            <a:t>3D printer with at least 200x200x180</a:t>
          </a:r>
        </a:p>
      </dgm:t>
    </dgm:pt>
    <dgm:pt modelId="{4EBC1AC0-AC84-400E-9903-EA4F2E9617C1}" type="parTrans" cxnId="{5D31DA11-43E4-46E3-8185-E10E11BCD491}">
      <dgm:prSet/>
      <dgm:spPr/>
      <dgm:t>
        <a:bodyPr/>
        <a:lstStyle/>
        <a:p>
          <a:endParaRPr lang="en-US"/>
        </a:p>
      </dgm:t>
    </dgm:pt>
    <dgm:pt modelId="{035F1B8D-3CC4-4530-9623-4CF30283FE5F}" type="sibTrans" cxnId="{5D31DA11-43E4-46E3-8185-E10E11BCD491}">
      <dgm:prSet/>
      <dgm:spPr/>
      <dgm:t>
        <a:bodyPr/>
        <a:lstStyle/>
        <a:p>
          <a:endParaRPr lang="en-US"/>
        </a:p>
      </dgm:t>
    </dgm:pt>
    <dgm:pt modelId="{4646D5C7-C801-442F-AD55-C6B39BCBA1FE}">
      <dgm:prSet/>
      <dgm:spPr/>
      <dgm:t>
        <a:bodyPr/>
        <a:lstStyle/>
        <a:p>
          <a:r>
            <a:rPr lang="en-US"/>
            <a:t>Fusion360</a:t>
          </a:r>
        </a:p>
      </dgm:t>
    </dgm:pt>
    <dgm:pt modelId="{90BB0860-663D-44FE-9DC1-BF1749D667D5}" type="parTrans" cxnId="{969DA4D3-DCE8-47A3-AD38-04E813F15D2B}">
      <dgm:prSet/>
      <dgm:spPr/>
      <dgm:t>
        <a:bodyPr/>
        <a:lstStyle/>
        <a:p>
          <a:endParaRPr lang="en-US"/>
        </a:p>
      </dgm:t>
    </dgm:pt>
    <dgm:pt modelId="{FE533076-EFB0-451B-BB8F-D97E8CBF0246}" type="sibTrans" cxnId="{969DA4D3-DCE8-47A3-AD38-04E813F15D2B}">
      <dgm:prSet/>
      <dgm:spPr/>
      <dgm:t>
        <a:bodyPr/>
        <a:lstStyle/>
        <a:p>
          <a:endParaRPr lang="en-US"/>
        </a:p>
      </dgm:t>
    </dgm:pt>
    <dgm:pt modelId="{4BEC539C-9024-4323-BFD0-BAEB414222F6}">
      <dgm:prSet/>
      <dgm:spPr/>
      <dgm:t>
        <a:bodyPr/>
        <a:lstStyle/>
        <a:p>
          <a:r>
            <a:rPr lang="en-US" dirty="0"/>
            <a:t>Soldering Iron</a:t>
          </a:r>
        </a:p>
      </dgm:t>
    </dgm:pt>
    <dgm:pt modelId="{C7CF0BC0-FDB9-4700-AD1C-BC464AA95F10}" type="parTrans" cxnId="{2BC3EC12-B3AF-4B9C-A4A0-3ACD2ECE5124}">
      <dgm:prSet/>
      <dgm:spPr/>
      <dgm:t>
        <a:bodyPr/>
        <a:lstStyle/>
        <a:p>
          <a:endParaRPr lang="en-US"/>
        </a:p>
      </dgm:t>
    </dgm:pt>
    <dgm:pt modelId="{EC29722C-22B5-470C-8CE1-5745C6985E4E}" type="sibTrans" cxnId="{2BC3EC12-B3AF-4B9C-A4A0-3ACD2ECE5124}">
      <dgm:prSet/>
      <dgm:spPr/>
      <dgm:t>
        <a:bodyPr/>
        <a:lstStyle/>
        <a:p>
          <a:endParaRPr lang="en-US"/>
        </a:p>
      </dgm:t>
    </dgm:pt>
    <dgm:pt modelId="{454943CF-A213-42AF-8FF5-94C1E621610B}">
      <dgm:prSet/>
      <dgm:spPr/>
      <dgm:t>
        <a:bodyPr/>
        <a:lstStyle/>
        <a:p>
          <a:r>
            <a:rPr lang="en-US"/>
            <a:t>Set of tools that most have around the garage.</a:t>
          </a:r>
        </a:p>
      </dgm:t>
    </dgm:pt>
    <dgm:pt modelId="{CEE93CF9-6E13-4041-B378-29784B89CD8B}" type="parTrans" cxnId="{451FC669-D157-4FBC-83FF-06545BEAC330}">
      <dgm:prSet/>
      <dgm:spPr/>
      <dgm:t>
        <a:bodyPr/>
        <a:lstStyle/>
        <a:p>
          <a:endParaRPr lang="en-US"/>
        </a:p>
      </dgm:t>
    </dgm:pt>
    <dgm:pt modelId="{B82C8576-6676-427C-8506-A8CAE0539153}" type="sibTrans" cxnId="{451FC669-D157-4FBC-83FF-06545BEAC330}">
      <dgm:prSet/>
      <dgm:spPr/>
      <dgm:t>
        <a:bodyPr/>
        <a:lstStyle/>
        <a:p>
          <a:endParaRPr lang="en-US"/>
        </a:p>
      </dgm:t>
    </dgm:pt>
    <dgm:pt modelId="{B8477392-72D7-4440-B4A5-A9DE534F7D60}" type="pres">
      <dgm:prSet presAssocID="{F954CD09-67E1-45D2-A20D-AA63FFCA90F3}" presName="linear" presStyleCnt="0">
        <dgm:presLayoutVars>
          <dgm:animLvl val="lvl"/>
          <dgm:resizeHandles val="exact"/>
        </dgm:presLayoutVars>
      </dgm:prSet>
      <dgm:spPr/>
    </dgm:pt>
    <dgm:pt modelId="{D824206F-BE75-4F35-B28E-8B5748A97D5A}" type="pres">
      <dgm:prSet presAssocID="{60AC9458-AF63-4D23-B226-A4D05283C3F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FB8675E-DD89-4B80-A8BA-CFCF4B58788A}" type="pres">
      <dgm:prSet presAssocID="{035F1B8D-3CC4-4530-9623-4CF30283FE5F}" presName="spacer" presStyleCnt="0"/>
      <dgm:spPr/>
    </dgm:pt>
    <dgm:pt modelId="{0D69BCBD-B520-4CB6-A232-862787278349}" type="pres">
      <dgm:prSet presAssocID="{4646D5C7-C801-442F-AD55-C6B39BCBA1F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E8C3D20-E414-40DD-A0CB-E7CA6E74997C}" type="pres">
      <dgm:prSet presAssocID="{FE533076-EFB0-451B-BB8F-D97E8CBF0246}" presName="spacer" presStyleCnt="0"/>
      <dgm:spPr/>
    </dgm:pt>
    <dgm:pt modelId="{D46761E4-4A04-451F-93A8-FBC2DEF2C2B3}" type="pres">
      <dgm:prSet presAssocID="{4BEC539C-9024-4323-BFD0-BAEB414222F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7784DA1-F3F9-424F-B4E0-F1C1ECD4F9CE}" type="pres">
      <dgm:prSet presAssocID="{EC29722C-22B5-470C-8CE1-5745C6985E4E}" presName="spacer" presStyleCnt="0"/>
      <dgm:spPr/>
    </dgm:pt>
    <dgm:pt modelId="{E2D7115D-3873-4D1B-A3B5-EDABD5FEFF1E}" type="pres">
      <dgm:prSet presAssocID="{454943CF-A213-42AF-8FF5-94C1E621610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2F8D110-A5A8-46A2-B853-1525983069E7}" type="presOf" srcId="{4646D5C7-C801-442F-AD55-C6B39BCBA1FE}" destId="{0D69BCBD-B520-4CB6-A232-862787278349}" srcOrd="0" destOrd="0" presId="urn:microsoft.com/office/officeart/2005/8/layout/vList2"/>
    <dgm:cxn modelId="{5D31DA11-43E4-46E3-8185-E10E11BCD491}" srcId="{F954CD09-67E1-45D2-A20D-AA63FFCA90F3}" destId="{60AC9458-AF63-4D23-B226-A4D05283C3F2}" srcOrd="0" destOrd="0" parTransId="{4EBC1AC0-AC84-400E-9903-EA4F2E9617C1}" sibTransId="{035F1B8D-3CC4-4530-9623-4CF30283FE5F}"/>
    <dgm:cxn modelId="{2BC3EC12-B3AF-4B9C-A4A0-3ACD2ECE5124}" srcId="{F954CD09-67E1-45D2-A20D-AA63FFCA90F3}" destId="{4BEC539C-9024-4323-BFD0-BAEB414222F6}" srcOrd="2" destOrd="0" parTransId="{C7CF0BC0-FDB9-4700-AD1C-BC464AA95F10}" sibTransId="{EC29722C-22B5-470C-8CE1-5745C6985E4E}"/>
    <dgm:cxn modelId="{67EBDA1B-7DFB-4CAC-B2BF-70369E4AF928}" type="presOf" srcId="{F954CD09-67E1-45D2-A20D-AA63FFCA90F3}" destId="{B8477392-72D7-4440-B4A5-A9DE534F7D60}" srcOrd="0" destOrd="0" presId="urn:microsoft.com/office/officeart/2005/8/layout/vList2"/>
    <dgm:cxn modelId="{7456F136-61C1-40AE-A6D8-9A340E65938E}" type="presOf" srcId="{4BEC539C-9024-4323-BFD0-BAEB414222F6}" destId="{D46761E4-4A04-451F-93A8-FBC2DEF2C2B3}" srcOrd="0" destOrd="0" presId="urn:microsoft.com/office/officeart/2005/8/layout/vList2"/>
    <dgm:cxn modelId="{451FC669-D157-4FBC-83FF-06545BEAC330}" srcId="{F954CD09-67E1-45D2-A20D-AA63FFCA90F3}" destId="{454943CF-A213-42AF-8FF5-94C1E621610B}" srcOrd="3" destOrd="0" parTransId="{CEE93CF9-6E13-4041-B378-29784B89CD8B}" sibTransId="{B82C8576-6676-427C-8506-A8CAE0539153}"/>
    <dgm:cxn modelId="{72B770D1-9F3C-4D29-B104-2B6EBB9BF4E4}" type="presOf" srcId="{60AC9458-AF63-4D23-B226-A4D05283C3F2}" destId="{D824206F-BE75-4F35-B28E-8B5748A97D5A}" srcOrd="0" destOrd="0" presId="urn:microsoft.com/office/officeart/2005/8/layout/vList2"/>
    <dgm:cxn modelId="{969DA4D3-DCE8-47A3-AD38-04E813F15D2B}" srcId="{F954CD09-67E1-45D2-A20D-AA63FFCA90F3}" destId="{4646D5C7-C801-442F-AD55-C6B39BCBA1FE}" srcOrd="1" destOrd="0" parTransId="{90BB0860-663D-44FE-9DC1-BF1749D667D5}" sibTransId="{FE533076-EFB0-451B-BB8F-D97E8CBF0246}"/>
    <dgm:cxn modelId="{4EF57DF0-A71F-4DE9-9954-7A55730AF5F5}" type="presOf" srcId="{454943CF-A213-42AF-8FF5-94C1E621610B}" destId="{E2D7115D-3873-4D1B-A3B5-EDABD5FEFF1E}" srcOrd="0" destOrd="0" presId="urn:microsoft.com/office/officeart/2005/8/layout/vList2"/>
    <dgm:cxn modelId="{BD22958F-36E9-4D4B-A771-0089FA1557CC}" type="presParOf" srcId="{B8477392-72D7-4440-B4A5-A9DE534F7D60}" destId="{D824206F-BE75-4F35-B28E-8B5748A97D5A}" srcOrd="0" destOrd="0" presId="urn:microsoft.com/office/officeart/2005/8/layout/vList2"/>
    <dgm:cxn modelId="{CF3FBBFE-0186-43D4-B079-30A6A89AC0C7}" type="presParOf" srcId="{B8477392-72D7-4440-B4A5-A9DE534F7D60}" destId="{0FB8675E-DD89-4B80-A8BA-CFCF4B58788A}" srcOrd="1" destOrd="0" presId="urn:microsoft.com/office/officeart/2005/8/layout/vList2"/>
    <dgm:cxn modelId="{12D7B4EA-747E-4A6F-ADA6-A36A79F3C364}" type="presParOf" srcId="{B8477392-72D7-4440-B4A5-A9DE534F7D60}" destId="{0D69BCBD-B520-4CB6-A232-862787278349}" srcOrd="2" destOrd="0" presId="urn:microsoft.com/office/officeart/2005/8/layout/vList2"/>
    <dgm:cxn modelId="{6BBDEFA5-497C-49D2-BA54-93F8C25F7CAA}" type="presParOf" srcId="{B8477392-72D7-4440-B4A5-A9DE534F7D60}" destId="{6E8C3D20-E414-40DD-A0CB-E7CA6E74997C}" srcOrd="3" destOrd="0" presId="urn:microsoft.com/office/officeart/2005/8/layout/vList2"/>
    <dgm:cxn modelId="{107178F3-9542-404D-BEDA-CAB16770E33E}" type="presParOf" srcId="{B8477392-72D7-4440-B4A5-A9DE534F7D60}" destId="{D46761E4-4A04-451F-93A8-FBC2DEF2C2B3}" srcOrd="4" destOrd="0" presId="urn:microsoft.com/office/officeart/2005/8/layout/vList2"/>
    <dgm:cxn modelId="{165E476E-1CE0-4081-BEFD-1419FDDB0776}" type="presParOf" srcId="{B8477392-72D7-4440-B4A5-A9DE534F7D60}" destId="{A7784DA1-F3F9-424F-B4E0-F1C1ECD4F9CE}" srcOrd="5" destOrd="0" presId="urn:microsoft.com/office/officeart/2005/8/layout/vList2"/>
    <dgm:cxn modelId="{C40CA143-2A57-4B96-AEDE-9D99034556A5}" type="presParOf" srcId="{B8477392-72D7-4440-B4A5-A9DE534F7D60}" destId="{E2D7115D-3873-4D1B-A3B5-EDABD5FEFF1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24206F-BE75-4F35-B28E-8B5748A97D5A}">
      <dsp:nvSpPr>
        <dsp:cNvPr id="0" name=""/>
        <dsp:cNvSpPr/>
      </dsp:nvSpPr>
      <dsp:spPr>
        <a:xfrm>
          <a:off x="0" y="233109"/>
          <a:ext cx="10515600" cy="889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3D printer with at least 200x200x180</a:t>
          </a:r>
        </a:p>
      </dsp:txBody>
      <dsp:txXfrm>
        <a:off x="43407" y="276516"/>
        <a:ext cx="10428786" cy="802386"/>
      </dsp:txXfrm>
    </dsp:sp>
    <dsp:sp modelId="{0D69BCBD-B520-4CB6-A232-862787278349}">
      <dsp:nvSpPr>
        <dsp:cNvPr id="0" name=""/>
        <dsp:cNvSpPr/>
      </dsp:nvSpPr>
      <dsp:spPr>
        <a:xfrm>
          <a:off x="0" y="1231749"/>
          <a:ext cx="10515600" cy="889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Fusion360</a:t>
          </a:r>
        </a:p>
      </dsp:txBody>
      <dsp:txXfrm>
        <a:off x="43407" y="1275156"/>
        <a:ext cx="10428786" cy="802386"/>
      </dsp:txXfrm>
    </dsp:sp>
    <dsp:sp modelId="{D46761E4-4A04-451F-93A8-FBC2DEF2C2B3}">
      <dsp:nvSpPr>
        <dsp:cNvPr id="0" name=""/>
        <dsp:cNvSpPr/>
      </dsp:nvSpPr>
      <dsp:spPr>
        <a:xfrm>
          <a:off x="0" y="2230389"/>
          <a:ext cx="10515600" cy="889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Soldering Iron</a:t>
          </a:r>
        </a:p>
      </dsp:txBody>
      <dsp:txXfrm>
        <a:off x="43407" y="2273796"/>
        <a:ext cx="10428786" cy="802386"/>
      </dsp:txXfrm>
    </dsp:sp>
    <dsp:sp modelId="{E2D7115D-3873-4D1B-A3B5-EDABD5FEFF1E}">
      <dsp:nvSpPr>
        <dsp:cNvPr id="0" name=""/>
        <dsp:cNvSpPr/>
      </dsp:nvSpPr>
      <dsp:spPr>
        <a:xfrm>
          <a:off x="0" y="3229029"/>
          <a:ext cx="10515600" cy="889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Set of tools that most have around the garage.</a:t>
          </a:r>
        </a:p>
      </dsp:txBody>
      <dsp:txXfrm>
        <a:off x="43407" y="3272436"/>
        <a:ext cx="10428786" cy="8023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91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17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4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6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59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8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9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9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5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3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6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2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adafruit-16-channel-pwm-servo-hat-for-raspberry-pi?view=all" TargetMode="External"/><Relationship Id="rId2" Type="http://schemas.openxmlformats.org/officeDocument/2006/relationships/hyperlink" Target="https://www.raspberrypi.com/products/raspberry-pi-4-model-b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logitechg.com/en-us/products/gamepads/f710-wireless-gamepad.940-000117.html?irclickid=xjIUtgV-hxyLTG2S6pXBySatUkGy%3A-V4iyVM1U0&amp;utm_source=radius&amp;utm_medium=affiliate&amp;irgwc=1&amp;irclickid=SvaSuLWvvxyORQ-wUx0Mo3cmUkGy%3A-V4iyVM1U0&amp;utm_source=radius&amp;utm_medium=affiliate&amp;irgwc=1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player.vimeo.com/video/639236696?h=740f412ce5&amp;app_id=12296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custom-vision-service/#overview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Tom_Servo#/media/File%3ATom_Servo_on_the_Satellite_of_Love.jpg" TargetMode="External"/><Relationship Id="rId2" Type="http://schemas.openxmlformats.org/officeDocument/2006/relationships/hyperlink" Target="https://www.parallax.com/product/parallax-continuous-rotation-serv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17/06/relationships/model3d" Target="../media/model3d2.glb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Video 4" descr="Background pattern&#10;&#10;Description automatically generated">
            <a:extLst>
              <a:ext uri="{FF2B5EF4-FFF2-40B4-BE49-F238E27FC236}">
                <a16:creationId xmlns:a16="http://schemas.microsoft.com/office/drawing/2014/main" id="{044E25EC-D390-4ACA-9BEB-BFEAE97D33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78"/>
          <a:stretch/>
        </p:blipFill>
        <p:spPr>
          <a:xfrm>
            <a:off x="-113016" y="0"/>
            <a:ext cx="12320773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BB0E3-833C-491A-AA79-CDF88B2E0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>
                <a:solidFill>
                  <a:srgbClr val="FFFFFF"/>
                </a:solidFill>
              </a:rPr>
              <a:t>3D print a Mars Rover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C689-470B-4998-9B4B-3469F0712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53" y="4456143"/>
            <a:ext cx="7769379" cy="1765055"/>
          </a:xfrm>
        </p:spPr>
        <p:txBody>
          <a:bodyPr anchor="t">
            <a:normAutofit fontScale="700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cs typeface="Segoe UI" panose="020B0502040204020203" pitchFamily="34" charset="0"/>
              </a:rPr>
              <a:t>Harold Pulcher (MVP)     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@haroldpulcher     </a:t>
            </a:r>
            <a:r>
              <a:rPr lang="nb-NO" sz="2400" dirty="0">
                <a:solidFill>
                  <a:schemeClr val="bg1"/>
                </a:solidFill>
              </a:rPr>
              <a:t>pulcher@pulcher.biz</a:t>
            </a:r>
          </a:p>
          <a:p>
            <a:pPr algn="ctr"/>
            <a:r>
              <a:rPr lang="nb-NO" sz="2400" dirty="0">
                <a:solidFill>
                  <a:schemeClr val="bg1"/>
                </a:solidFill>
              </a:rPr>
              <a:t>https://youtube.com/user/hpulcher                  https://twitch.tv/haroldpulcher</a:t>
            </a:r>
          </a:p>
          <a:p>
            <a:pPr algn="ctr"/>
            <a:endParaRPr lang="nb-NO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https://github.com/pulcher/exomy-rover</a:t>
            </a:r>
            <a:endParaRPr lang="en-US" sz="2200" dirty="0">
              <a:solidFill>
                <a:schemeClr val="bg1"/>
              </a:solidFill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4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69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1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8" name="Rectangle 17">
            <a:extLst>
              <a:ext uri="{FF2B5EF4-FFF2-40B4-BE49-F238E27FC236}">
                <a16:creationId xmlns:a16="http://schemas.microsoft.com/office/drawing/2014/main" id="{FBFC6891-CBA5-427E-98AC-BF56BB033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2DE3A-5FE2-44B0-BB5C-A5EF6792E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560" y="5198721"/>
            <a:ext cx="4795282" cy="1316457"/>
          </a:xfrm>
        </p:spPr>
        <p:txBody>
          <a:bodyPr anchor="ctr">
            <a:normAutofit/>
          </a:bodyPr>
          <a:lstStyle/>
          <a:p>
            <a:r>
              <a:rPr lang="en-US" dirty="0"/>
              <a:t>Parts: Bogies</a:t>
            </a:r>
          </a:p>
        </p:txBody>
      </p:sp>
      <p:pic>
        <p:nvPicPr>
          <p:cNvPr id="7" name="Picture 6" descr="A picture containing indoor, desk, office, items&#10;&#10;Description automatically generated">
            <a:extLst>
              <a:ext uri="{FF2B5EF4-FFF2-40B4-BE49-F238E27FC236}">
                <a16:creationId xmlns:a16="http://schemas.microsoft.com/office/drawing/2014/main" id="{B37E39FD-99E1-4814-885F-7A1D629959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159" y="2509422"/>
            <a:ext cx="5703799" cy="2766341"/>
          </a:xfrm>
          <a:prstGeom prst="rect">
            <a:avLst/>
          </a:prstGeom>
        </p:spPr>
      </p:pic>
      <p:grpSp>
        <p:nvGrpSpPr>
          <p:cNvPr id="89" name="Top left">
            <a:extLst>
              <a:ext uri="{FF2B5EF4-FFF2-40B4-BE49-F238E27FC236}">
                <a16:creationId xmlns:a16="http://schemas.microsoft.com/office/drawing/2014/main" id="{E9B41363-5F95-4F9C-8327-9E16027B3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16721"/>
            <a:ext cx="2198951" cy="3331254"/>
            <a:chOff x="10849" y="15178"/>
            <a:chExt cx="2198951" cy="333125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7B0FB68-3E74-48A5-B6A4-9DD69DFF2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0" name="Freeform: Shape 21">
              <a:extLst>
                <a:ext uri="{FF2B5EF4-FFF2-40B4-BE49-F238E27FC236}">
                  <a16:creationId xmlns:a16="http://schemas.microsoft.com/office/drawing/2014/main" id="{A533E370-6AB4-45BB-B46A-BF6253B845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1" name="Freeform: Shape 22">
              <a:extLst>
                <a:ext uri="{FF2B5EF4-FFF2-40B4-BE49-F238E27FC236}">
                  <a16:creationId xmlns:a16="http://schemas.microsoft.com/office/drawing/2014/main" id="{3B123F9E-9606-494C-BA16-930431E98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Freeform: Shape 23">
              <a:extLst>
                <a:ext uri="{FF2B5EF4-FFF2-40B4-BE49-F238E27FC236}">
                  <a16:creationId xmlns:a16="http://schemas.microsoft.com/office/drawing/2014/main" id="{B20E978E-C3BA-4DB3-AE53-CCA921E2D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Freeform: Shape 24">
              <a:extLst>
                <a:ext uri="{FF2B5EF4-FFF2-40B4-BE49-F238E27FC236}">
                  <a16:creationId xmlns:a16="http://schemas.microsoft.com/office/drawing/2014/main" id="{D9FDB1AE-31A5-4E81-B54A-03537CCCE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4" name="Freeform: Shape 25">
              <a:extLst>
                <a:ext uri="{FF2B5EF4-FFF2-40B4-BE49-F238E27FC236}">
                  <a16:creationId xmlns:a16="http://schemas.microsoft.com/office/drawing/2014/main" id="{48CF56A7-0B23-4A73-979F-B43E4AAA5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5" name="Freeform: Shape 26">
              <a:extLst>
                <a:ext uri="{FF2B5EF4-FFF2-40B4-BE49-F238E27FC236}">
                  <a16:creationId xmlns:a16="http://schemas.microsoft.com/office/drawing/2014/main" id="{AE97623B-6BEC-4A85-92B3-CCDC3E6B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pic>
        <p:nvPicPr>
          <p:cNvPr id="5" name="Content Placeholder 4" descr="A picture containing indoor, desk, device&#10;&#10;Description automatically generated">
            <a:extLst>
              <a:ext uri="{FF2B5EF4-FFF2-40B4-BE49-F238E27FC236}">
                <a16:creationId xmlns:a16="http://schemas.microsoft.com/office/drawing/2014/main" id="{0315F87C-D834-4B10-AC6D-CFA079A545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7432" y="2480053"/>
            <a:ext cx="5703799" cy="27663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419A76-AF1D-40D8-AF15-D32608A31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522" y="230720"/>
            <a:ext cx="6083244" cy="2129135"/>
          </a:xfrm>
          <a:prstGeom prst="rect">
            <a:avLst/>
          </a:prstGeom>
        </p:spPr>
      </p:pic>
      <p:grpSp>
        <p:nvGrpSpPr>
          <p:cNvPr id="29" name="Bottom Right">
            <a:extLst>
              <a:ext uri="{FF2B5EF4-FFF2-40B4-BE49-F238E27FC236}">
                <a16:creationId xmlns:a16="http://schemas.microsoft.com/office/drawing/2014/main" id="{93F5A372-4DDD-4A2D-9082-B9C59D82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30" name="Graphic 157">
              <a:extLst>
                <a:ext uri="{FF2B5EF4-FFF2-40B4-BE49-F238E27FC236}">
                  <a16:creationId xmlns:a16="http://schemas.microsoft.com/office/drawing/2014/main" id="{A64B9880-628E-4AD3-81E4-5B2B792D2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DE7ED94-F8F5-43FE-BB4B-C9391EAC1E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" name="Freeform: Shape 32">
                <a:extLst>
                  <a:ext uri="{FF2B5EF4-FFF2-40B4-BE49-F238E27FC236}">
                    <a16:creationId xmlns:a16="http://schemas.microsoft.com/office/drawing/2014/main" id="{764DE881-EC4F-46EB-ABF3-5E5D5E85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" name="Freeform: Shape 33">
                <a:extLst>
                  <a:ext uri="{FF2B5EF4-FFF2-40B4-BE49-F238E27FC236}">
                    <a16:creationId xmlns:a16="http://schemas.microsoft.com/office/drawing/2014/main" id="{A1B843E4-4156-450B-BCCD-0CC9BB56D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8" name="Freeform: Shape 34">
                <a:extLst>
                  <a:ext uri="{FF2B5EF4-FFF2-40B4-BE49-F238E27FC236}">
                    <a16:creationId xmlns:a16="http://schemas.microsoft.com/office/drawing/2014/main" id="{10F180A1-3D3F-4FA8-9DA7-EE8E9E723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" name="Freeform: Shape 35">
                <a:extLst>
                  <a:ext uri="{FF2B5EF4-FFF2-40B4-BE49-F238E27FC236}">
                    <a16:creationId xmlns:a16="http://schemas.microsoft.com/office/drawing/2014/main" id="{AF5E6794-0D87-4883-8620-39FAAF24F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" name="Freeform: Shape 36">
                <a:extLst>
                  <a:ext uri="{FF2B5EF4-FFF2-40B4-BE49-F238E27FC236}">
                    <a16:creationId xmlns:a16="http://schemas.microsoft.com/office/drawing/2014/main" id="{D0DC9F54-1B2C-499B-BBDD-2A24353D13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1" name="Freeform: Shape 37">
                <a:extLst>
                  <a:ext uri="{FF2B5EF4-FFF2-40B4-BE49-F238E27FC236}">
                    <a16:creationId xmlns:a16="http://schemas.microsoft.com/office/drawing/2014/main" id="{585E3EAE-B600-414C-BF55-DFC2CC29A6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5A0E6E0-1089-48BF-A2F6-B68BCC489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6857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close-up of a person's eye&#10;&#10;Description automatically generated with low confidence">
            <a:extLst>
              <a:ext uri="{FF2B5EF4-FFF2-40B4-BE49-F238E27FC236}">
                <a16:creationId xmlns:a16="http://schemas.microsoft.com/office/drawing/2014/main" id="{CA365ED6-8B17-4535-8DAA-834D5E260D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71" r="3" b="3"/>
          <a:stretch/>
        </p:blipFill>
        <p:spPr>
          <a:xfrm>
            <a:off x="6096000" y="10"/>
            <a:ext cx="6112346" cy="344592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9B0B89-2492-4109-8BAB-5EB500D4F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77" r="6797" b="3"/>
          <a:stretch/>
        </p:blipFill>
        <p:spPr>
          <a:xfrm>
            <a:off x="-9078" y="10"/>
            <a:ext cx="6112346" cy="3445929"/>
          </a:xfrm>
          <a:prstGeom prst="rect">
            <a:avLst/>
          </a:prstGeom>
        </p:spPr>
      </p:pic>
      <p:grpSp>
        <p:nvGrpSpPr>
          <p:cNvPr id="59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7" name="Picture 6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C44AC41D-7C0D-49C4-B85A-31F797EE9A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118"/>
          <a:stretch/>
        </p:blipFill>
        <p:spPr>
          <a:xfrm>
            <a:off x="-9078" y="3445939"/>
            <a:ext cx="6112346" cy="3412061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F8AD278-6EA9-4C5A-B88B-A76A552524F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8" r="11600"/>
          <a:stretch/>
        </p:blipFill>
        <p:spPr>
          <a:xfrm>
            <a:off x="6096000" y="3445939"/>
            <a:ext cx="6112346" cy="3412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FD5019-A4F7-4B0E-9E2F-56A2B8C99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744909"/>
            <a:ext cx="10190071" cy="31458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Parts: Wheels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7245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937A3BD2-E694-4241-882A-20E2EC5CC6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5726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2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54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7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103" name="Freeform: Shape 67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68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69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70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71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60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61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62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63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64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65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66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CBF56D-95DB-49BF-8D6A-4CD7C34B6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Electronics</a:t>
            </a:r>
          </a:p>
        </p:txBody>
      </p:sp>
      <p:grpSp>
        <p:nvGrpSpPr>
          <p:cNvPr id="115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116" name="Straight Connector 74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7" name="Straight Connector 75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310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" name="Rectangle 4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0" name="Rectangle 4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11" name="Top left">
            <a:extLst>
              <a:ext uri="{FF2B5EF4-FFF2-40B4-BE49-F238E27FC236}">
                <a16:creationId xmlns:a16="http://schemas.microsoft.com/office/drawing/2014/main" id="{ABE95331-6295-47F4-A9B8-7927E2E44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12" name="Freeform: Shape 52">
              <a:extLst>
                <a:ext uri="{FF2B5EF4-FFF2-40B4-BE49-F238E27FC236}">
                  <a16:creationId xmlns:a16="http://schemas.microsoft.com/office/drawing/2014/main" id="{010094CD-3877-4990-AE53-BF6636436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13" name="Freeform: Shape 53">
              <a:extLst>
                <a:ext uri="{FF2B5EF4-FFF2-40B4-BE49-F238E27FC236}">
                  <a16:creationId xmlns:a16="http://schemas.microsoft.com/office/drawing/2014/main" id="{3863DD1E-96F3-43C0-8860-17F85DF2D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54">
              <a:extLst>
                <a:ext uri="{FF2B5EF4-FFF2-40B4-BE49-F238E27FC236}">
                  <a16:creationId xmlns:a16="http://schemas.microsoft.com/office/drawing/2014/main" id="{CA57AF18-4A02-48B3-ABD2-FDAD9BD97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55">
              <a:extLst>
                <a:ext uri="{FF2B5EF4-FFF2-40B4-BE49-F238E27FC236}">
                  <a16:creationId xmlns:a16="http://schemas.microsoft.com/office/drawing/2014/main" id="{C44E48C9-FC72-4396-BAE7-6ECDBB8EB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56">
              <a:extLst>
                <a:ext uri="{FF2B5EF4-FFF2-40B4-BE49-F238E27FC236}">
                  <a16:creationId xmlns:a16="http://schemas.microsoft.com/office/drawing/2014/main" id="{FBB5F467-C64B-4AE1-8DA9-6E65DCEB3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57">
              <a:extLst>
                <a:ext uri="{FF2B5EF4-FFF2-40B4-BE49-F238E27FC236}">
                  <a16:creationId xmlns:a16="http://schemas.microsoft.com/office/drawing/2014/main" id="{3B895879-C5E9-44C0-AE4C-E6E95CA23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58">
              <a:extLst>
                <a:ext uri="{FF2B5EF4-FFF2-40B4-BE49-F238E27FC236}">
                  <a16:creationId xmlns:a16="http://schemas.microsoft.com/office/drawing/2014/main" id="{BDA15AF9-E4F4-4471-A3D2-4484C9807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59">
              <a:extLst>
                <a:ext uri="{FF2B5EF4-FFF2-40B4-BE49-F238E27FC236}">
                  <a16:creationId xmlns:a16="http://schemas.microsoft.com/office/drawing/2014/main" id="{588F5FB0-4F04-46E9-BCEC-7AB88D110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CFC03C-7BA6-4DC6-B961-E98B1F473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814412" cy="1664573"/>
          </a:xfrm>
        </p:spPr>
        <p:txBody>
          <a:bodyPr>
            <a:normAutofit/>
          </a:bodyPr>
          <a:lstStyle/>
          <a:p>
            <a:r>
              <a:rPr lang="en-US"/>
              <a:t>Electronics: The Brain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BB38E4A-38A2-4CD9-BEC5-39162562C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814102" cy="3728613"/>
          </a:xfrm>
        </p:spPr>
        <p:txBody>
          <a:bodyPr>
            <a:normAutofit/>
          </a:bodyPr>
          <a:lstStyle/>
          <a:p>
            <a:r>
              <a:rPr lang="en-US" sz="1800" dirty="0"/>
              <a:t>Images owned by: </a:t>
            </a:r>
            <a:r>
              <a:rPr lang="en-US" sz="1800" dirty="0">
                <a:hlinkClick r:id="rId2"/>
              </a:rPr>
              <a:t>Buy a Raspberry Pi 4 Model B – Raspberry Pi</a:t>
            </a:r>
            <a:endParaRPr lang="en-US" sz="1800" dirty="0"/>
          </a:p>
          <a:p>
            <a:r>
              <a:rPr lang="en-US" sz="1800" dirty="0"/>
              <a:t>Images owned by: </a:t>
            </a:r>
            <a:r>
              <a:rPr lang="en-US" sz="1800" dirty="0">
                <a:hlinkClick r:id="rId3"/>
              </a:rPr>
              <a:t>Overview | Adafruit 16-Channel PWM/Servo HAT &amp; Bonnet for Raspberry Pi | Adafruit Learning System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A3C528E-8485-4DC1-BCBF-9A94ABDA6B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221" r="-3" b="20294"/>
          <a:stretch/>
        </p:blipFill>
        <p:spPr>
          <a:xfrm>
            <a:off x="6815994" y="3487344"/>
            <a:ext cx="4612391" cy="2552825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7EE6BDE2-875C-449E-B915-05FED9C049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4980"/>
          <a:stretch/>
        </p:blipFill>
        <p:spPr>
          <a:xfrm>
            <a:off x="6742380" y="671136"/>
            <a:ext cx="4612358" cy="2552825"/>
          </a:xfrm>
          <a:prstGeom prst="rect">
            <a:avLst/>
          </a:prstGeom>
        </p:spPr>
      </p:pic>
      <p:grpSp>
        <p:nvGrpSpPr>
          <p:cNvPr id="220" name="Bottom Right">
            <a:extLst>
              <a:ext uri="{FF2B5EF4-FFF2-40B4-BE49-F238E27FC236}">
                <a16:creationId xmlns:a16="http://schemas.microsoft.com/office/drawing/2014/main" id="{BEF3CE48-6BF7-4521-BD7D-60562E90A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63" name="Graphic 157">
              <a:extLst>
                <a:ext uri="{FF2B5EF4-FFF2-40B4-BE49-F238E27FC236}">
                  <a16:creationId xmlns:a16="http://schemas.microsoft.com/office/drawing/2014/main" id="{897E5D04-394A-4B64-95F8-4D2228B98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075390E-5B63-48D6-A952-CC864F3D0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65">
                <a:extLst>
                  <a:ext uri="{FF2B5EF4-FFF2-40B4-BE49-F238E27FC236}">
                    <a16:creationId xmlns:a16="http://schemas.microsoft.com/office/drawing/2014/main" id="{901093BA-29DE-4F64-ADCF-CE3744FC6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66">
                <a:extLst>
                  <a:ext uri="{FF2B5EF4-FFF2-40B4-BE49-F238E27FC236}">
                    <a16:creationId xmlns:a16="http://schemas.microsoft.com/office/drawing/2014/main" id="{E4ADC823-5240-48FA-97E3-BBDE7F41D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6D8D-B2B7-4ABC-822A-7BC35E0C07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68">
                <a:extLst>
                  <a:ext uri="{FF2B5EF4-FFF2-40B4-BE49-F238E27FC236}">
                    <a16:creationId xmlns:a16="http://schemas.microsoft.com/office/drawing/2014/main" id="{DB4E59D8-875F-44CB-95DC-D50C32CC83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69">
                <a:extLst>
                  <a:ext uri="{FF2B5EF4-FFF2-40B4-BE49-F238E27FC236}">
                    <a16:creationId xmlns:a16="http://schemas.microsoft.com/office/drawing/2014/main" id="{F40B801A-D39B-4AE5-9712-419A4E9F8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70">
                <a:extLst>
                  <a:ext uri="{FF2B5EF4-FFF2-40B4-BE49-F238E27FC236}">
                    <a16:creationId xmlns:a16="http://schemas.microsoft.com/office/drawing/2014/main" id="{7D0F54C0-5979-4B22-A519-7799ED6F8A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420D834-197E-4DAF-B0FF-F62B79658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9189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3" name="Freeform: Shape 23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24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25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26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28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36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37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38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79" name="Rectangle 40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3" name="Rectangle 42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8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8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9" name="Picture 8" descr="A picture containing text, automaton&#10;&#10;Description automatically generated">
            <a:extLst>
              <a:ext uri="{FF2B5EF4-FFF2-40B4-BE49-F238E27FC236}">
                <a16:creationId xmlns:a16="http://schemas.microsoft.com/office/drawing/2014/main" id="{42C8B274-C98B-4B09-9835-EA94231446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12" r="3334" b="3"/>
          <a:stretch/>
        </p:blipFill>
        <p:spPr>
          <a:xfrm>
            <a:off x="20" y="10"/>
            <a:ext cx="4058222" cy="6856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F44566-2199-4DA6-8666-BA009D1E37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94" r="4" b="11651"/>
          <a:stretch/>
        </p:blipFill>
        <p:spPr>
          <a:xfrm>
            <a:off x="4058242" y="1"/>
            <a:ext cx="4058242" cy="343158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5BEF3D-44A9-4F24-B891-0BE1D45B0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05" r="30447"/>
          <a:stretch/>
        </p:blipFill>
        <p:spPr>
          <a:xfrm>
            <a:off x="4064496" y="3385753"/>
            <a:ext cx="4059936" cy="3427624"/>
          </a:xfrm>
          <a:prstGeom prst="rect">
            <a:avLst/>
          </a:prstGeom>
        </p:spPr>
      </p:pic>
      <p:grpSp>
        <p:nvGrpSpPr>
          <p:cNvPr id="60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00FB037-C35D-46A1-8D46-98A883ABE0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511" r="24303" b="3"/>
          <a:stretch/>
        </p:blipFill>
        <p:spPr>
          <a:xfrm>
            <a:off x="8116484" y="10"/>
            <a:ext cx="405824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C97EC6-A38B-47A6-88A7-867B5CE5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Electronics: Servos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919728"/>
            <a:ext cx="118872" cy="118872"/>
            <a:chOff x="1175347" y="3733800"/>
            <a:chExt cx="118872" cy="118872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3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4E411B43-8CD6-4B81-B856-D48624511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52E6BB-E578-4E15-9983-25922218B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0F9F62-E8A1-4FD1-94FA-FA9F060CE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59A8FFC-FFD0-476D-80C1-AF91F1444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C7D2B3C-D87D-4F32-83CB-B5E30AF44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0595D9E-2022-486F-87B2-8E0F1585E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7B443B-FE5A-4825-98B6-15C284B18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A7EA07-4450-49F2-9B9C-2936A14A2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95A07CE-2A29-4114-AC96-9DDEF5A8A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719F9F-F8D0-4796-A88F-5541B38D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4795282" cy="2616928"/>
          </a:xfrm>
        </p:spPr>
        <p:txBody>
          <a:bodyPr anchor="ctr">
            <a:normAutofit/>
          </a:bodyPr>
          <a:lstStyle/>
          <a:p>
            <a:r>
              <a:rPr lang="en-US" dirty="0"/>
              <a:t>Electronics: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42F48-40E7-45FE-B52D-079558B50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169025"/>
            <a:ext cx="4977905" cy="2616328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01AF9-90DD-42CD-A4D2-F31C70A874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91" b="91878" l="17773" r="79883">
                        <a14:foregroundMark x1="25391" y1="90736" x2="26367" y2="92005"/>
                        <a14:foregroundMark x1="25195" y1="90228" x2="25195" y2="90228"/>
                        <a14:foregroundMark x1="25586" y1="10279" x2="33691" y2="6091"/>
                        <a14:foregroundMark x1="24219" y1="12310" x2="29395" y2="6599"/>
                        <a14:foregroundMark x1="56055" y1="37437" x2="52051" y2="25127"/>
                        <a14:foregroundMark x1="52051" y1="25127" x2="53906" y2="20685"/>
                        <a14:foregroundMark x1="54492" y1="51650" x2="49805" y2="50635"/>
                        <a14:backgroundMark x1="30078" y1="13071" x2="30078" y2="13071"/>
                        <a14:backgroundMark x1="30078" y1="14721" x2="30859" y2="12817"/>
                        <a14:backgroundMark x1="69434" y1="14213" x2="68750" y2="12817"/>
                        <a14:backgroundMark x1="72266" y1="37437" x2="72070" y2="37183"/>
                        <a14:backgroundMark x1="72461" y1="45305" x2="72461" y2="45305"/>
                        <a14:backgroundMark x1="72461" y1="54569" x2="71777" y2="53680"/>
                        <a14:backgroundMark x1="72461" y1="63452" x2="72461" y2="62437"/>
                        <a14:backgroundMark x1="70020" y1="85406" x2="68164" y2="86802"/>
                        <a14:backgroundMark x1="30469" y1="86041" x2="30859" y2="84391"/>
                        <a14:backgroundMark x1="27246" y1="71320" x2="27051" y2="70305"/>
                        <a14:backgroundMark x1="27051" y1="62437" x2="27051" y2="61548"/>
                        <a14:backgroundMark x1="27441" y1="54315" x2="27051" y2="54061"/>
                        <a14:backgroundMark x1="27051" y1="46447" x2="27051" y2="45558"/>
                        <a14:backgroundMark x1="27051" y1="38071" x2="27051" y2="37183"/>
                        <a14:backgroundMark x1="26855" y1="29822" x2="26855" y2="28807"/>
                      </a14:backgroundRemoval>
                    </a14:imgEffect>
                  </a14:imgLayer>
                </a14:imgProps>
              </a:ext>
            </a:extLst>
          </a:blip>
          <a:srcRect l="10133" r="12329" b="-2"/>
          <a:stretch/>
        </p:blipFill>
        <p:spPr>
          <a:xfrm>
            <a:off x="198741" y="2938306"/>
            <a:ext cx="3946953" cy="3919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DB432F-08D6-403B-998C-544E3022AE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89997" l="28530" r="88946">
                        <a14:backgroundMark x1="62664" y1="82250" x2="67355" y2="79000"/>
                        <a14:backgroundMark x1="52158" y1="74500" x2="52158" y2="74500"/>
                        <a14:backgroundMark x1="51970" y1="73750" x2="51407" y2="76000"/>
                      </a14:backgroundRemoval>
                    </a14:imgEffect>
                  </a14:imgLayer>
                </a14:imgProps>
              </a:ext>
            </a:extLst>
          </a:blip>
          <a:srcRect l="20978" r="3502" b="3"/>
          <a:stretch/>
        </p:blipFill>
        <p:spPr>
          <a:xfrm>
            <a:off x="4145694" y="2938306"/>
            <a:ext cx="3946953" cy="39196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8D0A7A-B335-4664-9A96-842BB093B2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89997" l="19183" r="79598"/>
                    </a14:imgEffect>
                  </a14:imgLayer>
                </a14:imgProps>
              </a:ext>
            </a:extLst>
          </a:blip>
          <a:srcRect l="21121" t="11241" r="19701" b="10401"/>
          <a:stretch/>
        </p:blipFill>
        <p:spPr>
          <a:xfrm>
            <a:off x="8092647" y="2938306"/>
            <a:ext cx="3946953" cy="3919694"/>
          </a:xfrm>
          <a:prstGeom prst="rect">
            <a:avLst/>
          </a:prstGeom>
        </p:spPr>
      </p:pic>
      <p:grpSp>
        <p:nvGrpSpPr>
          <p:cNvPr id="25" name="Bottom Right">
            <a:extLst>
              <a:ext uri="{FF2B5EF4-FFF2-40B4-BE49-F238E27FC236}">
                <a16:creationId xmlns:a16="http://schemas.microsoft.com/office/drawing/2014/main" id="{A362A44B-A305-404B-8E98-067BC55D7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FE6351D9-FE82-4BB2-ACBA-86980886B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E22A701-EF41-4FA0-937C-44962895A9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61FA2D2-8832-4122-8CBF-9FB078B26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2B5FFA-BB6A-4EC8-B2F6-6CE3A5991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4A6CF09-1DCD-4F42-B2E1-CD2D47A1D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60C5BB0-5BEB-444D-9B9C-3B7491D792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82A3C91-CF30-4C33-9F71-DBA73D3AF8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2F06726-E932-409E-8030-37E7D079D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2952EF0-6E4A-46E6-81D9-C549B2CA6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484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4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05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06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0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4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15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22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3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24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25" name="Freeform: Shape 40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41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42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43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44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45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46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07468C-85D6-4883-8666-415C5DBEB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Electronics: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55F26-7F39-48C9-B181-9C41A6D65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785" y="4074784"/>
            <a:ext cx="3776415" cy="20543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Images owned by: </a:t>
            </a:r>
            <a:r>
              <a:rPr lang="en-US" sz="2200" kern="1200">
                <a:solidFill>
                  <a:schemeClr val="tx2"/>
                </a:solidFill>
                <a:latin typeface="+mn-lt"/>
                <a:ea typeface="+mn-ea"/>
                <a:cs typeface="+mn-cs"/>
                <a:hlinkClick r:id="rId2"/>
              </a:rPr>
              <a:t>F710 Wireless Gamepad - Console Style - Logitech G</a:t>
            </a:r>
            <a:endParaRPr lang="en-US" sz="22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32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14926DD-E14E-46C5-8E77-74AEA4573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39" b="95376" l="8815" r="89740">
                        <a14:foregroundMark x1="36850" y1="9056" x2="30347" y2="7900"/>
                        <a14:foregroundMark x1="38728" y1="4239" x2="35405" y2="4624"/>
                        <a14:foregroundMark x1="32659" y1="19075" x2="32225" y2="16185"/>
                        <a14:foregroundMark x1="36705" y1="19653" x2="30202" y2="19653"/>
                        <a14:foregroundMark x1="37428" y1="19653" x2="38728" y2="14258"/>
                        <a14:foregroundMark x1="40173" y1="15607" x2="33671" y2="11175"/>
                        <a14:foregroundMark x1="34538" y1="11561" x2="28902" y2="16185"/>
                        <a14:foregroundMark x1="28035" y1="18690" x2="35694" y2="22736"/>
                        <a14:foregroundMark x1="35694" y1="22736" x2="36561" y2="22543"/>
                        <a14:foregroundMark x1="38150" y1="23892" x2="31358" y2="24277"/>
                        <a14:foregroundMark x1="38584" y1="28516" x2="38439" y2="27746"/>
                        <a14:foregroundMark x1="41908" y1="32370" x2="34827" y2="35838"/>
                        <a14:foregroundMark x1="34827" y1="35838" x2="32370" y2="33141"/>
                        <a14:foregroundMark x1="56647" y1="40270" x2="56792" y2="40462"/>
                        <a14:foregroundMark x1="56503" y1="41811" x2="55925" y2="42197"/>
                        <a14:foregroundMark x1="52168" y1="45665" x2="61272" y2="44316"/>
                        <a14:foregroundMark x1="61272" y1="44316" x2="61705" y2="43545"/>
                        <a14:foregroundMark x1="62283" y1="47206" x2="54046" y2="49133"/>
                        <a14:foregroundMark x1="54046" y1="49133" x2="52168" y2="48362"/>
                        <a14:foregroundMark x1="49277" y1="20617" x2="48844" y2="20424"/>
                        <a14:foregroundMark x1="48121" y1="26204" x2="46965" y2="25241"/>
                        <a14:foregroundMark x1="64451" y1="28709" x2="62283" y2="28324"/>
                        <a14:foregroundMark x1="59682" y1="32563" x2="58815" y2="31792"/>
                        <a14:foregroundMark x1="66474" y1="92293" x2="71098" y2="92100"/>
                        <a14:foregroundMark x1="86127" y1="59538" x2="80780" y2="68208"/>
                        <a14:foregroundMark x1="80780" y1="68208" x2="78179" y2="85164"/>
                        <a14:foregroundMark x1="79624" y1="60886" x2="75578" y2="84008"/>
                        <a14:foregroundMark x1="86994" y1="56647" x2="81214" y2="78998"/>
                        <a14:foregroundMark x1="73988" y1="84778" x2="79046" y2="87091"/>
                        <a14:foregroundMark x1="75723" y1="92678" x2="76012" y2="93642"/>
                        <a14:foregroundMark x1="68353" y1="94798" x2="73699" y2="95568"/>
                        <a14:foregroundMark x1="88295" y1="53757" x2="87139" y2="61464"/>
                        <a14:foregroundMark x1="19220" y1="20809" x2="10260" y2="48748"/>
                        <a14:foregroundMark x1="9249" y1="52408" x2="9827" y2="57611"/>
                        <a14:foregroundMark x1="9682" y1="51638" x2="10260" y2="49133"/>
                        <a14:foregroundMark x1="20376" y1="19075" x2="18497" y2="22158"/>
                        <a14:foregroundMark x1="19653" y1="18690" x2="17486" y2="25048"/>
                        <a14:foregroundMark x1="8815" y1="52987" x2="9393" y2="552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6557" y="1025543"/>
            <a:ext cx="6402214" cy="4801660"/>
          </a:xfrm>
          <a:prstGeom prst="rect">
            <a:avLst/>
          </a:prstGeom>
        </p:spPr>
      </p:pic>
      <p:grpSp>
        <p:nvGrpSpPr>
          <p:cNvPr id="333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34" name="Freeform: Shape 53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35" name="Freeform: Shape 56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57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58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59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60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61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62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42" name="Freeform: Shape 55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8612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8FE9-5620-4824-B728-1945711D7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pic>
        <p:nvPicPr>
          <p:cNvPr id="4" name="Online Media 3" title="ROS Introduction (captioned)">
            <a:hlinkClick r:id="" action="ppaction://media"/>
            <a:extLst>
              <a:ext uri="{FF2B5EF4-FFF2-40B4-BE49-F238E27FC236}">
                <a16:creationId xmlns:a16="http://schemas.microsoft.com/office/drawing/2014/main" id="{B94B7081-2FFB-4DCA-91B5-A70DDDA3865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7263" y="1825625"/>
            <a:ext cx="77358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0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424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7" name="Top left">
            <a:extLst>
              <a:ext uri="{FF2B5EF4-FFF2-40B4-BE49-F238E27FC236}">
                <a16:creationId xmlns:a16="http://schemas.microsoft.com/office/drawing/2014/main" id="{2F729FEC-7EBC-41B6-9CD5-58C57895F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0671397-BAC1-4499-A872-5870E5BB2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DF01323-1052-4711-AA4A-1DDD2CF63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0FAE0A5-57D5-4E59-AAC7-D86A0535A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02BB055-61D5-40A7-94DC-37274F0D3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38A524-DC49-46CB-9CDD-4754B4CCE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8CA3F3C-30E5-4A33-90A3-16F92378D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E95C29F-EBEE-4DB1-979A-0187BAE0B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66C890-5108-4030-A972-747C4260C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BA9319-E341-4663-91C9-EE7D420C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390807" cy="1664573"/>
          </a:xfrm>
        </p:spPr>
        <p:txBody>
          <a:bodyPr>
            <a:normAutofit/>
          </a:bodyPr>
          <a:lstStyle/>
          <a:p>
            <a:r>
              <a:rPr lang="en-US" dirty="0"/>
              <a:t>A.I.</a:t>
            </a:r>
          </a:p>
        </p:txBody>
      </p:sp>
      <p:pic>
        <p:nvPicPr>
          <p:cNvPr id="13" name="Picture 12" descr="A traffic cone on the grass&#10;&#10;Description automatically generated with low confidence">
            <a:extLst>
              <a:ext uri="{FF2B5EF4-FFF2-40B4-BE49-F238E27FC236}">
                <a16:creationId xmlns:a16="http://schemas.microsoft.com/office/drawing/2014/main" id="{DF0FA951-526E-4672-A769-983339ACD1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98" r="-3" b="19476"/>
          <a:stretch/>
        </p:blipFill>
        <p:spPr>
          <a:xfrm>
            <a:off x="5996623" y="-11424"/>
            <a:ext cx="6195372" cy="2299338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F7F0E84-280E-4717-B13B-0A2F16714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390524" cy="3728613"/>
          </a:xfrm>
        </p:spPr>
        <p:txBody>
          <a:bodyPr>
            <a:normAutofit/>
          </a:bodyPr>
          <a:lstStyle/>
          <a:p>
            <a:r>
              <a:rPr lang="en-US" sz="1800" dirty="0"/>
              <a:t>Azure Custom Vision: </a:t>
            </a:r>
            <a:r>
              <a:rPr lang="en-US" sz="1200" dirty="0">
                <a:hlinkClick r:id="rId3"/>
              </a:rPr>
              <a:t>Custom Vision | Microsoft Azure</a:t>
            </a:r>
            <a:endParaRPr lang="en-US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C75594-F694-4D77-BD6E-C48186C26C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" t="-2078" r="-12" b="37249"/>
          <a:stretch/>
        </p:blipFill>
        <p:spPr>
          <a:xfrm>
            <a:off x="5997688" y="4465769"/>
            <a:ext cx="6195372" cy="2299338"/>
          </a:xfrm>
          <a:prstGeom prst="rect">
            <a:avLst/>
          </a:prstGeom>
        </p:spPr>
      </p:pic>
      <p:pic>
        <p:nvPicPr>
          <p:cNvPr id="5" name="Content Placeholder 4" descr="A picture containing floor, wood, hard&#10;&#10;Description automatically generated">
            <a:extLst>
              <a:ext uri="{FF2B5EF4-FFF2-40B4-BE49-F238E27FC236}">
                <a16:creationId xmlns:a16="http://schemas.microsoft.com/office/drawing/2014/main" id="{76899EF8-C967-4A32-AEA9-35D83449222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0" r="15884" b="2"/>
          <a:stretch/>
        </p:blipFill>
        <p:spPr>
          <a:xfrm>
            <a:off x="5996623" y="2283834"/>
            <a:ext cx="3113417" cy="2281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3813F9-0ADD-46C1-AA7E-59CB4C94C7E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13" r="56313" b="-2"/>
          <a:stretch/>
        </p:blipFill>
        <p:spPr>
          <a:xfrm rot="5400000">
            <a:off x="9501275" y="1877933"/>
            <a:ext cx="2281783" cy="3093585"/>
          </a:xfrm>
          <a:prstGeom prst="rect">
            <a:avLst/>
          </a:prstGeom>
        </p:spPr>
      </p:pic>
      <p:grpSp>
        <p:nvGrpSpPr>
          <p:cNvPr id="37" name="Bottom Right">
            <a:extLst>
              <a:ext uri="{FF2B5EF4-FFF2-40B4-BE49-F238E27FC236}">
                <a16:creationId xmlns:a16="http://schemas.microsoft.com/office/drawing/2014/main" id="{272D4733-0DF2-4251-8813-8C7E61241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38" name="Graphic 157">
              <a:extLst>
                <a:ext uri="{FF2B5EF4-FFF2-40B4-BE49-F238E27FC236}">
                  <a16:creationId xmlns:a16="http://schemas.microsoft.com/office/drawing/2014/main" id="{5B7C1FF6-215F-4CBC-98ED-9722ED081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83A25ED-CDB4-4D94-A62A-2698CEDE07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14EC692-349E-4DCF-885D-704C73B00F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8F13C36-B887-4FAB-A21C-04F0A64295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A28759C-C713-4E48-949A-3FED117DC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3604221-5202-42DC-9D02-0629406251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C4D2340-F5D2-4884-9AA9-4AC0959B3A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D629568-AB97-430E-8B9D-7675BDA9A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5034A6-B057-4D02-B938-824510670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5667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E8F1-D19B-4D84-B4D2-A5631FCC7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Links to stuff: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AC957-4867-4FF5-8B58-9E75A26DC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images by: </a:t>
            </a:r>
            <a:r>
              <a:rPr lang="en-US" dirty="0">
                <a:hlinkClick r:id="rId2"/>
              </a:rPr>
              <a:t>Parallax Continuous Rotation Servo – Parallax</a:t>
            </a:r>
            <a:endParaRPr lang="en-US" dirty="0"/>
          </a:p>
          <a:p>
            <a:r>
              <a:rPr lang="en-US" dirty="0"/>
              <a:t>Tom Servo image by: </a:t>
            </a:r>
            <a:r>
              <a:rPr lang="en-US" dirty="0">
                <a:hlinkClick r:id="rId3"/>
              </a:rPr>
              <a:t>Tom Servo – Wikipedia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099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9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1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61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67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A picture containing text, indoor, cluttered&#10;&#10;Description automatically generated">
            <a:extLst>
              <a:ext uri="{FF2B5EF4-FFF2-40B4-BE49-F238E27FC236}">
                <a16:creationId xmlns:a16="http://schemas.microsoft.com/office/drawing/2014/main" id="{D84B4075-6482-4D22-8A68-073EFCA4E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12" r="5369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0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EF609-00AD-44CC-9295-411DDA45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688205"/>
            <a:ext cx="10190071" cy="12992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did I build this?</a:t>
            </a:r>
          </a:p>
        </p:txBody>
      </p:sp>
      <p:grpSp>
        <p:nvGrpSpPr>
          <p:cNvPr id="42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5516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3CADF-0D42-45B6-8D11-AF811205A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Stuff…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F8318-0836-4229-9C0B-54B11C875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11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all painted with an arrow and a dartboard">
            <a:extLst>
              <a:ext uri="{FF2B5EF4-FFF2-40B4-BE49-F238E27FC236}">
                <a16:creationId xmlns:a16="http://schemas.microsoft.com/office/drawing/2014/main" id="{65CC6C79-9526-4E17-981D-14AA53DA55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0272" r="-1" b="11052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2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54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7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EAB7AD-F9E8-4E24-97E9-B4DF8D4D5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404" y="731041"/>
            <a:ext cx="10191942" cy="31730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Goal</a:t>
            </a:r>
          </a:p>
        </p:txBody>
      </p:sp>
      <p:grpSp>
        <p:nvGrpSpPr>
          <p:cNvPr id="74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6206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78E1-A6FE-44FC-BF04-2CE0EE918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Tools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F780E8-19D8-4D7D-9BB5-772092CDE4D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82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82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83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4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85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93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99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0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ssorted metal pieces">
            <a:extLst>
              <a:ext uri="{FF2B5EF4-FFF2-40B4-BE49-F238E27FC236}">
                <a16:creationId xmlns:a16="http://schemas.microsoft.com/office/drawing/2014/main" id="{B133F583-2066-4E3A-B956-827D8F13D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2334" r="-1" b="339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01" name="Rectangle 38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312420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374CB4-FC0E-4AA5-B655-2AC9252DA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688205"/>
            <a:ext cx="10190071" cy="12992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Parts</a:t>
            </a:r>
          </a:p>
        </p:txBody>
      </p:sp>
      <p:grpSp>
        <p:nvGrpSpPr>
          <p:cNvPr id="102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3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0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7376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3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4" name="Rectangle 12">
            <a:extLst>
              <a:ext uri="{FF2B5EF4-FFF2-40B4-BE49-F238E27FC236}">
                <a16:creationId xmlns:a16="http://schemas.microsoft.com/office/drawing/2014/main" id="{16E12301-1C96-4D15-9838-D5B894B22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4" descr="The radiologic figure of a skeleton">
            <a:extLst>
              <a:ext uri="{FF2B5EF4-FFF2-40B4-BE49-F238E27FC236}">
                <a16:creationId xmlns:a16="http://schemas.microsoft.com/office/drawing/2014/main" id="{0C85BEF4-31B2-465F-A953-D9890AD021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4262" r="-1" b="827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86" name="Top Left">
            <a:extLst>
              <a:ext uri="{FF2B5EF4-FFF2-40B4-BE49-F238E27FC236}">
                <a16:creationId xmlns:a16="http://schemas.microsoft.com/office/drawing/2014/main" id="{D7A5FD75-4B35-4162-9304-56949125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5107DF9-40C8-458E-82E1-523137E7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16">
              <a:extLst>
                <a:ext uri="{FF2B5EF4-FFF2-40B4-BE49-F238E27FC236}">
                  <a16:creationId xmlns:a16="http://schemas.microsoft.com/office/drawing/2014/main" id="{5BD83295-4F37-4B80-AF77-1798FB80C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17">
              <a:extLst>
                <a:ext uri="{FF2B5EF4-FFF2-40B4-BE49-F238E27FC236}">
                  <a16:creationId xmlns:a16="http://schemas.microsoft.com/office/drawing/2014/main" id="{65888C74-4F56-4347-8944-E676A3C8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18">
              <a:extLst>
                <a:ext uri="{FF2B5EF4-FFF2-40B4-BE49-F238E27FC236}">
                  <a16:creationId xmlns:a16="http://schemas.microsoft.com/office/drawing/2014/main" id="{A69429CD-28C1-4DC7-84AD-4421A0AC8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19">
              <a:extLst>
                <a:ext uri="{FF2B5EF4-FFF2-40B4-BE49-F238E27FC236}">
                  <a16:creationId xmlns:a16="http://schemas.microsoft.com/office/drawing/2014/main" id="{762D63CF-41E9-4561-A945-E199ABE7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20">
              <a:extLst>
                <a:ext uri="{FF2B5EF4-FFF2-40B4-BE49-F238E27FC236}">
                  <a16:creationId xmlns:a16="http://schemas.microsoft.com/office/drawing/2014/main" id="{0C95C339-F16B-492F-903D-A6855F56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21">
              <a:extLst>
                <a:ext uri="{FF2B5EF4-FFF2-40B4-BE49-F238E27FC236}">
                  <a16:creationId xmlns:a16="http://schemas.microsoft.com/office/drawing/2014/main" id="{E85BC65A-0C9A-45A6-B18B-5E020CE9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666FF3-3ABF-4050-8C62-9F52A1D02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Parts: Body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93" name="Bottom Right">
            <a:extLst>
              <a:ext uri="{FF2B5EF4-FFF2-40B4-BE49-F238E27FC236}">
                <a16:creationId xmlns:a16="http://schemas.microsoft.com/office/drawing/2014/main" id="{34676384-D846-461C-B8F3-BDB849B4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50480E57-05E0-42B6-8693-191B4E9CF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4" name="Freeform: Shape 26">
                <a:extLst>
                  <a:ext uri="{FF2B5EF4-FFF2-40B4-BE49-F238E27FC236}">
                    <a16:creationId xmlns:a16="http://schemas.microsoft.com/office/drawing/2014/main" id="{1C989BD5-54F6-4747-83F1-81FCAEDA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27">
                <a:extLst>
                  <a:ext uri="{FF2B5EF4-FFF2-40B4-BE49-F238E27FC236}">
                    <a16:creationId xmlns:a16="http://schemas.microsoft.com/office/drawing/2014/main" id="{6D7EE029-E135-4899-AC49-78D6946CD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28">
                <a:extLst>
                  <a:ext uri="{FF2B5EF4-FFF2-40B4-BE49-F238E27FC236}">
                    <a16:creationId xmlns:a16="http://schemas.microsoft.com/office/drawing/2014/main" id="{4C9494D7-A3EA-4A41-8910-6B6FE95E5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29">
                <a:extLst>
                  <a:ext uri="{FF2B5EF4-FFF2-40B4-BE49-F238E27FC236}">
                    <a16:creationId xmlns:a16="http://schemas.microsoft.com/office/drawing/2014/main" id="{89E7F2B7-DEB2-4B2A-99F9-10622D09E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30">
                <a:extLst>
                  <a:ext uri="{FF2B5EF4-FFF2-40B4-BE49-F238E27FC236}">
                    <a16:creationId xmlns:a16="http://schemas.microsoft.com/office/drawing/2014/main" id="{9DACD4DB-BAF5-43DD-8CC8-4200A16D6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31">
                <a:extLst>
                  <a:ext uri="{FF2B5EF4-FFF2-40B4-BE49-F238E27FC236}">
                    <a16:creationId xmlns:a16="http://schemas.microsoft.com/office/drawing/2014/main" id="{6532D7D7-91B4-4F7C-B38E-5BBD5F3B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32">
                <a:extLst>
                  <a:ext uri="{FF2B5EF4-FFF2-40B4-BE49-F238E27FC236}">
                    <a16:creationId xmlns:a16="http://schemas.microsoft.com/office/drawing/2014/main" id="{2B7428A0-A810-46D6-9CC7-2475B2DF6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1" name="Freeform: Shape 25">
              <a:extLst>
                <a:ext uri="{FF2B5EF4-FFF2-40B4-BE49-F238E27FC236}">
                  <a16:creationId xmlns:a16="http://schemas.microsoft.com/office/drawing/2014/main" id="{9C4A0E07-B9C5-49FB-B94A-B28D740C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picture containing indoor, desk, office, items&#10;&#10;Description automatically generated">
            <a:extLst>
              <a:ext uri="{FF2B5EF4-FFF2-40B4-BE49-F238E27FC236}">
                <a16:creationId xmlns:a16="http://schemas.microsoft.com/office/drawing/2014/main" id="{1BB579D0-FA8B-4819-AE20-DAFC458E4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6013" y="2025683"/>
            <a:ext cx="4976812" cy="2419283"/>
          </a:xfrm>
        </p:spPr>
      </p:pic>
    </p:spTree>
    <p:extLst>
      <p:ext uri="{BB962C8B-B14F-4D97-AF65-F5344CB8AC3E}">
        <p14:creationId xmlns:p14="http://schemas.microsoft.com/office/powerpoint/2010/main" val="1063315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Content Placeholder 4" descr="A picture containing indoor, desk, office, items&#10;&#10;Description automatically generated">
            <a:extLst>
              <a:ext uri="{FF2B5EF4-FFF2-40B4-BE49-F238E27FC236}">
                <a16:creationId xmlns:a16="http://schemas.microsoft.com/office/drawing/2014/main" id="{BD12B207-ECE5-499E-9258-A5B8EF5DE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82" r="1699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98A941-0EF5-47CD-9D83-6D17C070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Body</a:t>
            </a:r>
          </a:p>
        </p:txBody>
      </p:sp>
      <p:grpSp>
        <p:nvGrpSpPr>
          <p:cNvPr id="42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1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2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2741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2" name="Top left">
            <a:extLst>
              <a:ext uri="{FF2B5EF4-FFF2-40B4-BE49-F238E27FC236}">
                <a16:creationId xmlns:a16="http://schemas.microsoft.com/office/drawing/2014/main" id="{CA20517C-D756-4484-881F-9F8355576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3721F37-CF7E-4149-B13F-D3BBAA546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81CADCA-1ACC-4A89-BCD1-8DDF23050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C41A94-25B5-4D4A-A101-A22BB111C7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B5FC377-0C30-409F-A1A1-6BCF3E756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F40505C-C0A7-4BB0-873A-C164C6557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092A3AD-6E35-4169-B757-E6AC0D056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3091E27-5B47-4032-A480-2C3FAD12F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0E1CC27-6106-4D95-945B-80677B5CE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FEF462-DD48-481A-A6DB-5F37681BC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>
            <a:normAutofit/>
          </a:bodyPr>
          <a:lstStyle/>
          <a:p>
            <a:r>
              <a:rPr lang="en-US"/>
              <a:t>Parts: Internal Body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CA4466-869C-4D20-9FF6-63A6BAA8C8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46" r="4" b="3755"/>
          <a:stretch/>
        </p:blipFill>
        <p:spPr>
          <a:xfrm>
            <a:off x="7188589" y="10"/>
            <a:ext cx="5003406" cy="228599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7597D83-87B3-4BF9-93A7-889F4665B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5" y="2384474"/>
            <a:ext cx="5604997" cy="3728613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5" name="Content Placeholder 4" descr="A picture containing circuit, electronics&#10;&#10;Description automatically generated">
            <a:extLst>
              <a:ext uri="{FF2B5EF4-FFF2-40B4-BE49-F238E27FC236}">
                <a16:creationId xmlns:a16="http://schemas.microsoft.com/office/drawing/2014/main" id="{8ECE0AD9-A136-4AAA-938E-F77C282B83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190" r="11463" b="4"/>
          <a:stretch/>
        </p:blipFill>
        <p:spPr>
          <a:xfrm>
            <a:off x="9677407" y="2286000"/>
            <a:ext cx="2514599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B5A0A4-CFE4-4963-BDCD-4DFAA48778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56" r="31296" b="4"/>
          <a:stretch/>
        </p:blipFill>
        <p:spPr>
          <a:xfrm>
            <a:off x="7188601" y="2286000"/>
            <a:ext cx="2514599" cy="2286000"/>
          </a:xfrm>
          <a:prstGeom prst="rect">
            <a:avLst/>
          </a:prstGeom>
        </p:spPr>
      </p:pic>
      <p:pic>
        <p:nvPicPr>
          <p:cNvPr id="11" name="Picture 10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1C4AC4A1-64CC-4297-B89E-9114132D65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949" r="4" b="2851"/>
          <a:stretch/>
        </p:blipFill>
        <p:spPr>
          <a:xfrm>
            <a:off x="7188589" y="4572000"/>
            <a:ext cx="5003406" cy="2286000"/>
          </a:xfrm>
          <a:prstGeom prst="rect">
            <a:avLst/>
          </a:prstGeom>
        </p:spPr>
      </p:pic>
      <p:grpSp>
        <p:nvGrpSpPr>
          <p:cNvPr id="32" name="Bottom Right">
            <a:extLst>
              <a:ext uri="{FF2B5EF4-FFF2-40B4-BE49-F238E27FC236}">
                <a16:creationId xmlns:a16="http://schemas.microsoft.com/office/drawing/2014/main" id="{4D50B675-BC41-4CC2-AC3F-156299A22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33" name="Graphic 157">
              <a:extLst>
                <a:ext uri="{FF2B5EF4-FFF2-40B4-BE49-F238E27FC236}">
                  <a16:creationId xmlns:a16="http://schemas.microsoft.com/office/drawing/2014/main" id="{454CC9E1-A48D-4619-A90B-4E233764B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155" name="Freeform: Shape 34">
                <a:extLst>
                  <a:ext uri="{FF2B5EF4-FFF2-40B4-BE49-F238E27FC236}">
                    <a16:creationId xmlns:a16="http://schemas.microsoft.com/office/drawing/2014/main" id="{AE182F00-0E8B-4BB0-9534-0F11389709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4DD87A4-7F66-4559-8973-BE027467C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6" name="Freeform: Shape 36">
                <a:extLst>
                  <a:ext uri="{FF2B5EF4-FFF2-40B4-BE49-F238E27FC236}">
                    <a16:creationId xmlns:a16="http://schemas.microsoft.com/office/drawing/2014/main" id="{0DFC8AA1-B9C4-45DD-8133-E4E771687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240DD1A-3BE3-4134-B186-4F29D845CB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DC0FCF4-34ED-4F4B-8E36-E8B9D9DC0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AE8AB08-4CDE-435B-BCE1-49FB14E25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DECD556-C140-48F8-94E7-28FA3D979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57" name="Freeform: Shape 33">
              <a:extLst>
                <a:ext uri="{FF2B5EF4-FFF2-40B4-BE49-F238E27FC236}">
                  <a16:creationId xmlns:a16="http://schemas.microsoft.com/office/drawing/2014/main" id="{70171DE3-163A-466C-8AEF-DC7D7947E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7896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79FFF-47DD-41E7-A609-26302BC4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Parts: Head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E3B4C6D-C5FD-4035-8A70-CC477D60255A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5189113"/>
                  </p:ext>
                </p:extLst>
              </p:nvPr>
            </p:nvGraphicFramePr>
            <p:xfrm>
              <a:off x="8395655" y="475054"/>
              <a:ext cx="3804190" cy="40055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04190" cy="4005547"/>
                    </a:xfrm>
                    <a:prstGeom prst="rect">
                      <a:avLst/>
                    </a:prstGeom>
                  </am3d:spPr>
                  <am3d:camera>
                    <am3d:pos x="0" y="0" z="676557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96" d="1000000"/>
                    <am3d:preTrans dx="0" dy="15020648" dz="3103423"/>
                    <am3d:scale>
                      <am3d:sx n="1000000" d="1000000"/>
                      <am3d:sy n="1000000" d="1000000"/>
                      <am3d:sz n="1000000" d="1000000"/>
                    </am3d:scale>
                    <am3d:rot ax="1677781" ay="-1757171" az="-87345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042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>
                <a:extLst>
                  <a:ext uri="{FF2B5EF4-FFF2-40B4-BE49-F238E27FC236}">
                    <a16:creationId xmlns:a16="http://schemas.microsoft.com/office/drawing/2014/main" id="{7E3B4C6D-C5FD-4035-8A70-CC477D6025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5655" y="475054"/>
                <a:ext cx="3804190" cy="4005547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347E045-DFD0-46C0-B899-2D3503D345E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73" y="1609713"/>
            <a:ext cx="8735773" cy="424655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38DB6AD3-1802-47F0-823E-742A88FAB4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1715549"/>
                  </p:ext>
                </p:extLst>
              </p:nvPr>
            </p:nvGraphicFramePr>
            <p:xfrm>
              <a:off x="8826306" y="5083561"/>
              <a:ext cx="2376487" cy="15276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376487" cy="1527648"/>
                    </a:xfrm>
                    <a:prstGeom prst="rect">
                      <a:avLst/>
                    </a:prstGeom>
                  </am3d:spPr>
                  <am3d:camera>
                    <am3d:pos x="0" y="0" z="5263551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85" d="1000000"/>
                    <am3d:preTrans dx="0" dy="-462857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046782" ay="-1533231" az="-167141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3816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38DB6AD3-1802-47F0-823E-742A88FAB4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26306" y="5083561"/>
                <a:ext cx="2376487" cy="15276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3290976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171734"/>
      </a:dk2>
      <a:lt2>
        <a:srgbClr val="F0F3F2"/>
      </a:lt2>
      <a:accent1>
        <a:srgbClr val="C84874"/>
      </a:accent1>
      <a:accent2>
        <a:srgbClr val="B63697"/>
      </a:accent2>
      <a:accent3>
        <a:srgbClr val="B248C8"/>
      </a:accent3>
      <a:accent4>
        <a:srgbClr val="6A36B6"/>
      </a:accent4>
      <a:accent5>
        <a:srgbClr val="4849C8"/>
      </a:accent5>
      <a:accent6>
        <a:srgbClr val="366DB6"/>
      </a:accent6>
      <a:hlink>
        <a:srgbClr val="6654C6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210</Words>
  <Application>Microsoft Office PowerPoint</Application>
  <PresentationFormat>Widescreen</PresentationFormat>
  <Paragraphs>50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Avenir Next LT Pro</vt:lpstr>
      <vt:lpstr>AvenirNext LT Pro Medium</vt:lpstr>
      <vt:lpstr>Calibri</vt:lpstr>
      <vt:lpstr>Sagona Book</vt:lpstr>
      <vt:lpstr>Segoe UI Semilight</vt:lpstr>
      <vt:lpstr>ExploreVTI</vt:lpstr>
      <vt:lpstr>3D print a Mars Rover</vt:lpstr>
      <vt:lpstr>Why did I build this?</vt:lpstr>
      <vt:lpstr>The Goal</vt:lpstr>
      <vt:lpstr>The Tools</vt:lpstr>
      <vt:lpstr>The Parts</vt:lpstr>
      <vt:lpstr>Parts: Body</vt:lpstr>
      <vt:lpstr>The Body</vt:lpstr>
      <vt:lpstr>Parts: Internal Body</vt:lpstr>
      <vt:lpstr>Parts: Head</vt:lpstr>
      <vt:lpstr>Parts: Bogies</vt:lpstr>
      <vt:lpstr>Parts: Wheels</vt:lpstr>
      <vt:lpstr>Electronics</vt:lpstr>
      <vt:lpstr>Electronics: The Brain</vt:lpstr>
      <vt:lpstr>Electronics: Servos</vt:lpstr>
      <vt:lpstr>Electronics: Sensors</vt:lpstr>
      <vt:lpstr>Electronics: Control</vt:lpstr>
      <vt:lpstr>Software</vt:lpstr>
      <vt:lpstr>A.I.</vt:lpstr>
      <vt:lpstr>Some Links to stuff:</vt:lpstr>
      <vt:lpstr>Other Stuff…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Exomy Rover</dc:title>
  <dc:creator>Harold Pulcher</dc:creator>
  <cp:lastModifiedBy>Harold Pulcher</cp:lastModifiedBy>
  <cp:revision>17</cp:revision>
  <dcterms:created xsi:type="dcterms:W3CDTF">2021-07-21T00:52:59Z</dcterms:created>
  <dcterms:modified xsi:type="dcterms:W3CDTF">2022-02-01T04:48:54Z</dcterms:modified>
</cp:coreProperties>
</file>